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00BA86-BF1E-49C9-91CF-C8B17300E83E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D65093-D1EE-4DED-ADCA-D1700F0F2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ersities.com/Distance_Learning/Online_Degree_Majors_Interior_Design.html" TargetMode="External"/><Relationship Id="rId2" Type="http://schemas.openxmlformats.org/officeDocument/2006/relationships/hyperlink" Target="http://www.universities.com/Distance_Learning/Westwood_College_Bachelor_Degree_Web_Design__Multimedi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28803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Long Beach City College offers an Associate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degree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Interior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Design.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Long Beach City College Interior Design Program provides 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nterior designers with interior design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projects, field trips, guest speakers and the opportunity for student competition.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	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program provides the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education needed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the practice of Interior Design at various levels or the transfer option to a 4 year Interior Design program.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 REQUIRED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COURSES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Fundamentals of Interior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tooltip="degree web design"/>
              </a:rPr>
              <a:t>Design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 Interior Design Studio 1 2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 Beginning Drafting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 Interior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tooltip="phd interior design"/>
              </a:rPr>
              <a:t>Design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Careers 2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70 Space Planning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200 Interior Illustration 2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210 Fundamentals of Lighting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215 Interior Design Studio II 2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240 Intro to Green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tooltip="bachelor web design"/>
              </a:rPr>
              <a:t>Design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-ID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241 Intro to LEED 3 </a:t>
            </a:r>
            <a:b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-ARCHT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61 Architectural Design 4 </a:t>
            </a:r>
            <a: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15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Slide 1</vt:lpstr>
      <vt:lpstr>Slide 2</vt:lpstr>
      <vt:lpstr>Slide 3</vt:lpstr>
      <vt:lpstr>Slide 4</vt:lpstr>
      <vt:lpstr>Slide 5</vt:lpstr>
    </vt:vector>
  </TitlesOfParts>
  <Company>CUSD 200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MFisher</dc:creator>
  <cp:lastModifiedBy>MFisher</cp:lastModifiedBy>
  <cp:revision>10</cp:revision>
  <dcterms:created xsi:type="dcterms:W3CDTF">2011-05-10T15:48:36Z</dcterms:created>
  <dcterms:modified xsi:type="dcterms:W3CDTF">2011-05-11T16:29:27Z</dcterms:modified>
</cp:coreProperties>
</file>